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72" r:id="rId3"/>
    <p:sldId id="265" r:id="rId4"/>
    <p:sldId id="273" r:id="rId5"/>
    <p:sldId id="279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ABFEE"/>
    <a:srgbClr val="401B5B"/>
    <a:srgbClr val="80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88201" autoAdjust="0"/>
  </p:normalViewPr>
  <p:slideViewPr>
    <p:cSldViewPr snapToGrid="0">
      <p:cViewPr varScale="1">
        <p:scale>
          <a:sx n="116" d="100"/>
          <a:sy n="116" d="100"/>
        </p:scale>
        <p:origin x="10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C43B1-323C-48C1-81AA-19D8695E3F87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9C98D-27D2-4E83-A31F-CD16CEF42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7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BA49-ED2C-43CF-A370-9226720A9E6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8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BA49-ED2C-43CF-A370-9226720A9E6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3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BA49-ED2C-43CF-A370-9226720A9E6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3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3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0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9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2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6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9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0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4024-596E-4E11-9402-EC8179A2E38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7717-C104-4599-9A58-CA41FCCD5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9600" y="-21724"/>
            <a:ext cx="10972800" cy="1643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2121289"/>
            <a:ext cx="12192000" cy="29033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1" y="1848406"/>
            <a:ext cx="12191999" cy="3155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ИНСТРУКЦИЯ </a:t>
            </a:r>
            <a:endParaRPr lang="ru-RU" sz="3200" b="1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размещению информации о наличии свободных рабочих мест и вакантных должностей в информационно-аналитической системе Общероссийская база вакансий «Работа в России</a:t>
            </a:r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endParaRPr lang="ru-RU" sz="32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" y="5016287"/>
            <a:ext cx="121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58675"/>
            <a:ext cx="2070100" cy="959016"/>
            <a:chOff x="0" y="3439"/>
            <a:chExt cx="1423866" cy="71501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3439"/>
              <a:ext cx="1423866" cy="715019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3439"/>
              <a:ext cx="1423866" cy="715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3122930" y="9734"/>
            <a:ext cx="5946140" cy="997796"/>
          </a:xfrm>
        </p:spPr>
        <p:txBody>
          <a:bodyPr anchor="ctr">
            <a:noAutofit/>
          </a:bodyPr>
          <a:lstStyle/>
          <a:p>
            <a: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одача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сведений работодателем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1017691"/>
            <a:ext cx="12192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6202" y="1056470"/>
            <a:ext cx="11795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Зайти на сайт «Работа в России» </a:t>
            </a:r>
            <a:r>
              <a:rPr lang="ru-RU" sz="25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en-US" sz="25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https://trudvsem.ru/</a:t>
            </a:r>
            <a:r>
              <a:rPr lang="ru-RU" sz="25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endParaRPr lang="ru-RU" sz="25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608" t="5646" r="22433" b="23483"/>
          <a:stretch/>
        </p:blipFill>
        <p:spPr>
          <a:xfrm>
            <a:off x="226202" y="1468904"/>
            <a:ext cx="6944497" cy="4860325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7595286" y="1098401"/>
            <a:ext cx="1853514" cy="897268"/>
          </a:xfrm>
          <a:prstGeom prst="wedgeRectCallout">
            <a:avLst>
              <a:gd name="adj1" fmla="val -90611"/>
              <a:gd name="adj2" fmla="val 86371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 Нажать «Работодатель»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7603523" y="2201316"/>
            <a:ext cx="1351007" cy="897268"/>
          </a:xfrm>
          <a:prstGeom prst="wedgeRectCallout">
            <a:avLst>
              <a:gd name="adj1" fmla="val -97857"/>
              <a:gd name="adj2" fmla="val 83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 Нажать </a:t>
            </a:r>
          </a:p>
        </p:txBody>
      </p:sp>
    </p:spTree>
    <p:extLst>
      <p:ext uri="{BB962C8B-B14F-4D97-AF65-F5344CB8AC3E}">
        <p14:creationId xmlns:p14="http://schemas.microsoft.com/office/powerpoint/2010/main" val="19651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58675"/>
            <a:ext cx="2070100" cy="959016"/>
            <a:chOff x="0" y="3439"/>
            <a:chExt cx="1423866" cy="71501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3439"/>
              <a:ext cx="1423866" cy="715019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3439"/>
              <a:ext cx="1423866" cy="715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3128010" y="19892"/>
            <a:ext cx="5935980" cy="997796"/>
          </a:xfrm>
        </p:spPr>
        <p:txBody>
          <a:bodyPr anchor="ctr">
            <a:noAutofit/>
          </a:bodyPr>
          <a:lstStyle/>
          <a:p>
            <a: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одача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сведений работодателем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1017691"/>
            <a:ext cx="12192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351" t="6847" r="24054" b="15196"/>
          <a:stretch/>
        </p:blipFill>
        <p:spPr>
          <a:xfrm>
            <a:off x="296563" y="1285103"/>
            <a:ext cx="6656174" cy="5346358"/>
          </a:xfrm>
          <a:prstGeom prst="rect">
            <a:avLst/>
          </a:prstGeom>
        </p:spPr>
      </p:pic>
      <p:sp>
        <p:nvSpPr>
          <p:cNvPr id="13" name="Прямоугольная выноска 12"/>
          <p:cNvSpPr/>
          <p:nvPr/>
        </p:nvSpPr>
        <p:spPr>
          <a:xfrm>
            <a:off x="7422291" y="2128131"/>
            <a:ext cx="4399006" cy="1809555"/>
          </a:xfrm>
          <a:prstGeom prst="wedgeRectCallout">
            <a:avLst>
              <a:gd name="adj1" fmla="val -110127"/>
              <a:gd name="adj2" fmla="val 100304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Если у предприятия ЕСТЬ учетная запись на портале </a:t>
            </a:r>
            <a:r>
              <a:rPr lang="ru-RU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Госуслуг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(работодатель зарегистрирован в Единой системе идентификации и аутентификации), можно авторизоваться через нее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Нажать кнопку «Войти через ЕСИА»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422291" y="4405893"/>
            <a:ext cx="4399006" cy="1809555"/>
          </a:xfrm>
          <a:prstGeom prst="wedgeRectCallout">
            <a:avLst>
              <a:gd name="adj1" fmla="val -122487"/>
              <a:gd name="adj2" fmla="val -5767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Если у предприятия НЕТ учетной записи на портале </a:t>
            </a:r>
            <a:r>
              <a:rPr lang="ru-RU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Госуслуг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необходимо зарегистрироваться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Нажать кнопку «Зарегистрироваться»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58675"/>
            <a:ext cx="2070100" cy="959016"/>
            <a:chOff x="0" y="3439"/>
            <a:chExt cx="1423866" cy="71501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3439"/>
              <a:ext cx="1423866" cy="715019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3439"/>
              <a:ext cx="1423866" cy="715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3148330" y="19895"/>
            <a:ext cx="7420816" cy="997796"/>
          </a:xfrm>
        </p:spPr>
        <p:txBody>
          <a:bodyPr anchor="ctr"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Регистрация на портале «Работа в России»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1017691"/>
            <a:ext cx="12192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216" t="6607" r="23108" b="4024"/>
          <a:stretch/>
        </p:blipFill>
        <p:spPr>
          <a:xfrm>
            <a:off x="411892" y="1107989"/>
            <a:ext cx="6368293" cy="57500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38487" y="1409529"/>
            <a:ext cx="44978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регистрации на портале «Работа в России» необходимо заполнить все поля карточки регистрации.</a:t>
            </a:r>
          </a:p>
          <a:p>
            <a:endPara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ВАЖНО указать действующий адрес электронной почты (на него придет ссылка для подтверждения) и корректно указать ИНН и ОГРН организации.</a:t>
            </a:r>
          </a:p>
          <a:p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После успешной авторизации на портале «Работа в России» у Вас появится доступ к подаче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информации о наличии свободных рабочих мест и вакантных должностей.</a:t>
            </a:r>
            <a:endPara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58675"/>
            <a:ext cx="2070100" cy="959016"/>
            <a:chOff x="0" y="3439"/>
            <a:chExt cx="1423866" cy="71501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3439"/>
              <a:ext cx="1423866" cy="715019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3439"/>
              <a:ext cx="1423866" cy="715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0" y="1017691"/>
            <a:ext cx="12192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3143250" y="24476"/>
            <a:ext cx="5905500" cy="997796"/>
          </a:xfrm>
        </p:spPr>
        <p:txBody>
          <a:bodyPr anchor="ctr">
            <a:noAutofit/>
          </a:bodyPr>
          <a:lstStyle/>
          <a:p>
            <a: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одача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сведений работодателем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215" t="6846" r="23581" b="20961"/>
          <a:stretch/>
        </p:blipFill>
        <p:spPr>
          <a:xfrm>
            <a:off x="395416" y="1499286"/>
            <a:ext cx="6730314" cy="4950941"/>
          </a:xfrm>
          <a:prstGeom prst="rect">
            <a:avLst/>
          </a:prstGeom>
        </p:spPr>
      </p:pic>
      <p:sp>
        <p:nvSpPr>
          <p:cNvPr id="22" name="Прямоугольная выноска 21"/>
          <p:cNvSpPr/>
          <p:nvPr/>
        </p:nvSpPr>
        <p:spPr>
          <a:xfrm>
            <a:off x="7512909" y="1976708"/>
            <a:ext cx="3599936" cy="1298810"/>
          </a:xfrm>
          <a:prstGeom prst="wedgeRectCallout">
            <a:avLst>
              <a:gd name="adj1" fmla="val -190448"/>
              <a:gd name="adj2" fmla="val 94595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Выбрать «Добавить вакансию»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58675"/>
            <a:ext cx="2070100" cy="959016"/>
            <a:chOff x="0" y="3439"/>
            <a:chExt cx="1423866" cy="71501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3439"/>
              <a:ext cx="1423866" cy="715019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0" y="3439"/>
              <a:ext cx="1423866" cy="715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0" y="1017691"/>
            <a:ext cx="12192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143250" y="24476"/>
            <a:ext cx="5905500" cy="997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одача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ans" panose="020B0604020202020204" pitchFamily="34" charset="0"/>
                <a:cs typeface="Times New Roman" panose="02020603050405020304" pitchFamily="18" charset="0"/>
              </a:rPr>
              <a:t>сведений работодателем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Liberation Sans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961" y="1132703"/>
            <a:ext cx="482737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Необходимо заполнить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поля в конструкторе вакансии и нажать «Сохранить» внизу страницы.</a:t>
            </a:r>
          </a:p>
          <a:p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После прохождения проверки, на электронную почту поступит уведомление о размещении вакансии. </a:t>
            </a:r>
          </a:p>
          <a:p>
            <a:endParaRPr lang="ru-RU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Запрещается распространение информации о свободных рабочих местах или вакантных должностях, содержащей сведения о каком бы то ни было прямом или косвенном ограничении прав или об установлении прямых или косвенных преимуществ в зависимости от пола, расы, цвета кожи, национальности, языка, происхождения, имущественного, семейного, социального и должностного положения, возраста, места жительства, отношения к религии, убеждений, принадлежности или непринадлежности к общественным объединениям или каким-либо социальным группам, а также других обстоятельств, не связанных с деловыми качествами работников, за исключением случаев, в которых право или обязанность устанавливать такие ограничения или преимущества предусмотрены федеральными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законами.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743" t="6727" r="24054" b="9790"/>
          <a:stretch/>
        </p:blipFill>
        <p:spPr>
          <a:xfrm>
            <a:off x="370702" y="1132703"/>
            <a:ext cx="6730314" cy="57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320</Words>
  <Application>Microsoft Office PowerPoint</Application>
  <PresentationFormat>Широкоэкранный</PresentationFormat>
  <Paragraphs>38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Liberation Sans</vt:lpstr>
      <vt:lpstr>Liberation Serif</vt:lpstr>
      <vt:lpstr>Times New Roman</vt:lpstr>
      <vt:lpstr>Тема Office</vt:lpstr>
      <vt:lpstr>Презентация PowerPoint</vt:lpstr>
      <vt:lpstr>Подача сведений работодателем</vt:lpstr>
      <vt:lpstr>Подача сведений работодателем</vt:lpstr>
      <vt:lpstr>Регистрация на портале «Работа в России»</vt:lpstr>
      <vt:lpstr>Подача сведений работодателем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по профессиональному обучению и дополнительному профессиональному образованию граждан, организованные органами службы занятости населения Свердловской области:</dc:title>
  <dc:creator>Пинжуро Анастасия Анатольевна</dc:creator>
  <cp:lastModifiedBy>Неживых Ольга Вячеславовна</cp:lastModifiedBy>
  <cp:revision>218</cp:revision>
  <cp:lastPrinted>2021-05-20T06:56:35Z</cp:lastPrinted>
  <dcterms:created xsi:type="dcterms:W3CDTF">2020-08-13T10:19:27Z</dcterms:created>
  <dcterms:modified xsi:type="dcterms:W3CDTF">2021-05-27T05:05:54Z</dcterms:modified>
</cp:coreProperties>
</file>